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8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5572132" y="1428736"/>
            <a:ext cx="2000264" cy="128588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美</a:t>
            </a:r>
            <a:r>
              <a:rPr lang="zh-CN" alt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食</a:t>
            </a:r>
            <a:r>
              <a:rPr lang="ko-KR" alt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찾아 백만리</a:t>
            </a:r>
            <a:r>
              <a:rPr lang="en-US" altLang="ko-KR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zh-CN" alt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571472" y="1357298"/>
            <a:ext cx="2000264" cy="128588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+mj-lt"/>
              </a:rPr>
              <a:t>각 지역의 식당과  음식점들</a:t>
            </a:r>
            <a:endParaRPr lang="zh-CN" altLang="en-US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latin typeface="+mj-lt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5715008" y="4929198"/>
            <a:ext cx="2000264" cy="128588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소비자</a:t>
            </a:r>
            <a:endParaRPr lang="zh-CN" alt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>
            <a:off x="2786050" y="1714488"/>
            <a:ext cx="257176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 rot="5400000">
            <a:off x="5572926" y="3785396"/>
            <a:ext cx="200026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 rot="10800000">
            <a:off x="1857356" y="2857496"/>
            <a:ext cx="3500462" cy="27146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>
            <a:off x="2786050" y="2143116"/>
            <a:ext cx="257176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000364" y="714356"/>
            <a:ext cx="23574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1.</a:t>
            </a:r>
            <a:r>
              <a:rPr lang="ko-KR" altLang="en-US" sz="1400" dirty="0" smtClean="0"/>
              <a:t>메뉴와 가격</a:t>
            </a:r>
            <a:r>
              <a:rPr lang="en-US" altLang="ko-KR" sz="1400" dirty="0" smtClean="0"/>
              <a:t>,</a:t>
            </a:r>
            <a:r>
              <a:rPr lang="ko-KR" altLang="en-US" sz="1400" dirty="0" smtClean="0"/>
              <a:t>점장 추천음식 등 정보를 제공</a:t>
            </a:r>
            <a:r>
              <a:rPr lang="en-US" altLang="ko-KR" sz="1400" dirty="0" smtClean="0"/>
              <a:t>.</a:t>
            </a:r>
          </a:p>
          <a:p>
            <a:r>
              <a:rPr lang="en-US" altLang="ko-KR" sz="1400" dirty="0" smtClean="0"/>
              <a:t>(</a:t>
            </a:r>
            <a:r>
              <a:rPr lang="ko-KR" altLang="en-US" sz="1400" dirty="0" smtClean="0"/>
              <a:t>홍보비 대신 할인 티켓을 발행할 권리를 줌</a:t>
            </a:r>
            <a:r>
              <a:rPr lang="en-US" altLang="ko-KR" sz="1400" dirty="0" smtClean="0"/>
              <a:t>.)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643042" y="4214818"/>
            <a:ext cx="38576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 </a:t>
            </a:r>
            <a:r>
              <a:rPr lang="en-US" altLang="ko-KR" sz="1400" dirty="0" smtClean="0"/>
              <a:t>3.</a:t>
            </a:r>
            <a:r>
              <a:rPr lang="ko-KR" altLang="en-US" sz="1400" dirty="0" smtClean="0"/>
              <a:t>할인 티켓으로 소비함</a:t>
            </a:r>
            <a:r>
              <a:rPr lang="en-US" altLang="ko-KR" sz="1400" dirty="0" smtClean="0"/>
              <a:t>.</a:t>
            </a:r>
            <a:r>
              <a:rPr lang="ko-KR" altLang="en-US" sz="1400" dirty="0" smtClean="0"/>
              <a:t>다먹고 평가하지 않으면 다음번엔 티켓을 받을수 없음</a:t>
            </a:r>
            <a:r>
              <a:rPr lang="en-US" altLang="ko-KR" sz="1400" dirty="0" smtClean="0"/>
              <a:t>.</a:t>
            </a:r>
            <a:endParaRPr lang="zh-CN" alt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2857488" y="2214554"/>
            <a:ext cx="24288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4.</a:t>
            </a:r>
            <a:r>
              <a:rPr lang="ko-KR" altLang="en-US" sz="1400" dirty="0" smtClean="0"/>
              <a:t>할인티켓을 사용한 금액에 따라 수수료를 지불</a:t>
            </a:r>
            <a:r>
              <a:rPr lang="en-US" altLang="ko-KR" sz="1400" dirty="0" smtClean="0"/>
              <a:t>.</a:t>
            </a:r>
            <a:endParaRPr lang="zh-CN" alt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6786578" y="3286124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2.</a:t>
            </a:r>
            <a:r>
              <a:rPr lang="ko-KR" altLang="en-US" sz="1400" dirty="0" smtClean="0"/>
              <a:t>음식점 정보와 할인티켓 을 줌</a:t>
            </a:r>
            <a:endParaRPr lang="zh-CN" altLang="en-US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61</Words>
  <Application>Microsoft Office PowerPoint</Application>
  <PresentationFormat>全屏显示(4:3)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微软用户</cp:lastModifiedBy>
  <cp:revision>2</cp:revision>
  <dcterms:modified xsi:type="dcterms:W3CDTF">2016-03-24T02:46:43Z</dcterms:modified>
</cp:coreProperties>
</file>